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44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-74831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873" y="336012"/>
            <a:ext cx="8825875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Sobre o Teamplate-Starphone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706740" y="2283066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Teamplate-Starphone é uma plataforma sobre vendas de produtos Apple, tais como Apple watch, </a:t>
            </a:r>
            <a:r>
              <a:rPr lang="en-US" sz="20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Iphone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Airpods, </a:t>
            </a:r>
            <a:r>
              <a:rPr lang="en-US" sz="20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Macbooks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 assim por diante, o site foi feito a partir de um teamplate, contend mudanças feitas pelo grupo, sendo compost por: 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33199" y="601991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6740" y="3853798"/>
            <a:ext cx="4029432" cy="2045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-Gustavo Moreira Annibal </a:t>
            </a:r>
          </a:p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-Luiz Gabriel </a:t>
            </a:r>
          </a:p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-João Victor Siqueira</a:t>
            </a:r>
          </a:p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-Mateus Fonseca </a:t>
            </a:r>
          </a:p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-Gabriel Trabuco</a:t>
            </a:r>
          </a:p>
          <a:p>
            <a:pPr>
              <a:lnSpc>
                <a:spcPts val="2624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-Pedro Henrique Inhesta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b="1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286D43-C410-4526-B644-8716FADA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88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Sobre nosso site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88613"/>
            <a:ext cx="30845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Home page 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75797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Nossa home page apresenta brevemente nosso trabalho, falando o que temos em nosso comercio e como nos esforçamos para Melhorar sua experiencia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Equipe Dedicada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Uma equipe de desenvolvedores e designers experientes está sempre pronta para responder a suas dúvidas e ajudá-lo a aproveitar ao máximo os serviços da Starphone.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88613"/>
            <a:ext cx="29387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</a:rPr>
              <a:t>Teamplate em </a:t>
            </a:r>
            <a:r>
              <a:rPr lang="en-US" sz="2187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</a:rPr>
              <a:t>si</a:t>
            </a: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</a:rPr>
              <a:t> </a:t>
            </a: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75797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Utilizamos de um teamplate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moldado como base para o nosso site, sendo feito logicamente algumas alterações  que serão apresentadas mais a frente </a:t>
            </a:r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3250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Teamplate Velho</a:t>
            </a:r>
            <a:endParaRPr lang="en-US" sz="4374" dirty="0"/>
          </a:p>
        </p:txBody>
      </p:sp>
      <p:sp>
        <p:nvSpPr>
          <p:cNvPr id="15" name="Text 12"/>
          <p:cNvSpPr/>
          <p:nvPr/>
        </p:nvSpPr>
        <p:spPr>
          <a:xfrm>
            <a:off x="985004" y="5531168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489496"/>
            <a:ext cx="37151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969913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BAFECC-EEAA-4F9E-9EAA-E56C7EF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0" y="1246721"/>
            <a:ext cx="5914417" cy="298676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8CB8D13-CF77-4369-B990-FD9A161E5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854" y="1246721"/>
            <a:ext cx="6181759" cy="298676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96D726D-0167-4A48-8CBF-D7A9BAB9D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68" y="4809786"/>
            <a:ext cx="6393964" cy="298676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EEAAB5F-0CDE-418C-97F3-C23A36DB2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580" y="4809786"/>
            <a:ext cx="6923931" cy="3132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763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Mudanças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15101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3937040"/>
            <a:ext cx="30737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Atualização visual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764643"/>
            <a:ext cx="307371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Teamplate-Starphone agora possui uma Visual mais agradavel, com tons de azul claro e branco 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715101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393704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Adição de Recursos Avançados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764643"/>
            <a:ext cx="307383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Mudamos os serviços antes oferecidos, agora contando com a venda  de diversos produtos da apple</a:t>
            </a:r>
          </a:p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715101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3704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Otimização de Desempenho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64643"/>
            <a:ext cx="3073837" cy="2180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Teamplate-Starphone foi otimizado para oferecer um desempenho excepcional, garantindo  um ótimo  atendimento e serviço a nossos clientes</a:t>
            </a:r>
          </a:p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620189" y="1785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Teamplate Novo</a:t>
            </a:r>
            <a:endParaRPr lang="en-US" sz="4374" dirty="0"/>
          </a:p>
        </p:txBody>
      </p:sp>
      <p:sp>
        <p:nvSpPr>
          <p:cNvPr id="13" name="Text 8"/>
          <p:cNvSpPr/>
          <p:nvPr/>
        </p:nvSpPr>
        <p:spPr>
          <a:xfrm>
            <a:off x="7481768" y="3987046"/>
            <a:ext cx="2388632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0203656" y="3987046"/>
            <a:ext cx="2388751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1EED93C-BFEA-4FC9-AF41-3FF27D57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1" y="1352716"/>
            <a:ext cx="5443775" cy="276208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CF617AF-BC36-4282-90A0-FED336A3D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71" y="1331214"/>
            <a:ext cx="5443775" cy="27835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072EA0D-8093-424A-87A5-476B361A7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92" y="4863830"/>
            <a:ext cx="5695610" cy="261674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1056AAC-1744-4B8D-A7AD-0441C87B0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804" y="4676478"/>
            <a:ext cx="6016342" cy="27835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223</Words>
  <Application>Microsoft Office PowerPoint</Application>
  <PresentationFormat>Personalizar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Alexandria</vt:lpstr>
      <vt:lpstr>Arial</vt:lpstr>
      <vt:lpstr>Calibri</vt:lpstr>
      <vt:lpstr>Nobile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Gustavo</cp:lastModifiedBy>
  <cp:revision>6</cp:revision>
  <dcterms:created xsi:type="dcterms:W3CDTF">2024-06-11T17:20:04Z</dcterms:created>
  <dcterms:modified xsi:type="dcterms:W3CDTF">2024-06-11T17:49:24Z</dcterms:modified>
</cp:coreProperties>
</file>